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32399288" cy="43200638"/>
  <p:notesSz cx="7569200" cy="10706100"/>
  <p:defaultTextStyle>
    <a:defPPr>
      <a:defRPr kern="0"/>
    </a:defPPr>
  </p:defaultTextStyle>
  <p:extLst>
    <p:ext uri="{EFAFB233-063F-42B5-8137-9DF3F51BA10A}">
      <p15:sldGuideLst xmlns:p15="http://schemas.microsoft.com/office/powerpoint/2012/main">
        <p15:guide id="1" orient="horz" pos="11621" userDrawn="1">
          <p15:clr>
            <a:srgbClr val="A4A3A4"/>
          </p15:clr>
        </p15:guide>
        <p15:guide id="2" pos="92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6" d="100"/>
          <a:sy n="16" d="100"/>
        </p:scale>
        <p:origin x="3204" y="132"/>
      </p:cViewPr>
      <p:guideLst>
        <p:guide orient="horz" pos="11621"/>
        <p:guide pos="924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29947" y="13392204"/>
            <a:ext cx="27539395"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4859893" y="24192368"/>
            <a:ext cx="22679502"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1619965" y="9936153"/>
            <a:ext cx="1409369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6685633" y="9936153"/>
            <a:ext cx="1409369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619965" y="1728036"/>
            <a:ext cx="29159359"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1619965" y="9936153"/>
            <a:ext cx="29159359"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1015758" y="40176604"/>
            <a:ext cx="10367772"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619965" y="40176604"/>
            <a:ext cx="7451836"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10/6/2025</a:t>
            </a:fld>
            <a:endParaRPr lang="en-US"/>
          </a:p>
        </p:txBody>
      </p:sp>
      <p:sp>
        <p:nvSpPr>
          <p:cNvPr id="6" name="Holder 6"/>
          <p:cNvSpPr>
            <a:spLocks noGrp="1"/>
          </p:cNvSpPr>
          <p:nvPr>
            <p:ph type="sldNum" sz="quarter" idx="7"/>
          </p:nvPr>
        </p:nvSpPr>
        <p:spPr>
          <a:xfrm>
            <a:off x="23327487" y="40176604"/>
            <a:ext cx="7451836"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1844505">
        <a:defRPr>
          <a:latin typeface="+mn-lt"/>
          <a:ea typeface="+mn-ea"/>
          <a:cs typeface="+mn-cs"/>
        </a:defRPr>
      </a:lvl2pPr>
      <a:lvl3pPr marL="3689009">
        <a:defRPr>
          <a:latin typeface="+mn-lt"/>
          <a:ea typeface="+mn-ea"/>
          <a:cs typeface="+mn-cs"/>
        </a:defRPr>
      </a:lvl3pPr>
      <a:lvl4pPr marL="5533518">
        <a:defRPr>
          <a:latin typeface="+mn-lt"/>
          <a:ea typeface="+mn-ea"/>
          <a:cs typeface="+mn-cs"/>
        </a:defRPr>
      </a:lvl4pPr>
      <a:lvl5pPr marL="7378023">
        <a:defRPr>
          <a:latin typeface="+mn-lt"/>
          <a:ea typeface="+mn-ea"/>
          <a:cs typeface="+mn-cs"/>
        </a:defRPr>
      </a:lvl5pPr>
      <a:lvl6pPr marL="9222528">
        <a:defRPr>
          <a:latin typeface="+mn-lt"/>
          <a:ea typeface="+mn-ea"/>
          <a:cs typeface="+mn-cs"/>
        </a:defRPr>
      </a:lvl6pPr>
      <a:lvl7pPr marL="11067032">
        <a:defRPr>
          <a:latin typeface="+mn-lt"/>
          <a:ea typeface="+mn-ea"/>
          <a:cs typeface="+mn-cs"/>
        </a:defRPr>
      </a:lvl7pPr>
      <a:lvl8pPr marL="12911537">
        <a:defRPr>
          <a:latin typeface="+mn-lt"/>
          <a:ea typeface="+mn-ea"/>
          <a:cs typeface="+mn-cs"/>
        </a:defRPr>
      </a:lvl8pPr>
      <a:lvl9pPr marL="14756042">
        <a:defRPr>
          <a:latin typeface="+mn-lt"/>
          <a:ea typeface="+mn-ea"/>
          <a:cs typeface="+mn-cs"/>
        </a:defRPr>
      </a:lvl9pPr>
    </p:bodyStyle>
    <p:otherStyle>
      <a:lvl1pPr marL="0">
        <a:defRPr>
          <a:latin typeface="+mn-lt"/>
          <a:ea typeface="+mn-ea"/>
          <a:cs typeface="+mn-cs"/>
        </a:defRPr>
      </a:lvl1pPr>
      <a:lvl2pPr marL="1844505">
        <a:defRPr>
          <a:latin typeface="+mn-lt"/>
          <a:ea typeface="+mn-ea"/>
          <a:cs typeface="+mn-cs"/>
        </a:defRPr>
      </a:lvl2pPr>
      <a:lvl3pPr marL="3689009">
        <a:defRPr>
          <a:latin typeface="+mn-lt"/>
          <a:ea typeface="+mn-ea"/>
          <a:cs typeface="+mn-cs"/>
        </a:defRPr>
      </a:lvl3pPr>
      <a:lvl4pPr marL="5533518">
        <a:defRPr>
          <a:latin typeface="+mn-lt"/>
          <a:ea typeface="+mn-ea"/>
          <a:cs typeface="+mn-cs"/>
        </a:defRPr>
      </a:lvl4pPr>
      <a:lvl5pPr marL="7378023">
        <a:defRPr>
          <a:latin typeface="+mn-lt"/>
          <a:ea typeface="+mn-ea"/>
          <a:cs typeface="+mn-cs"/>
        </a:defRPr>
      </a:lvl5pPr>
      <a:lvl6pPr marL="9222528">
        <a:defRPr>
          <a:latin typeface="+mn-lt"/>
          <a:ea typeface="+mn-ea"/>
          <a:cs typeface="+mn-cs"/>
        </a:defRPr>
      </a:lvl6pPr>
      <a:lvl7pPr marL="11067032">
        <a:defRPr>
          <a:latin typeface="+mn-lt"/>
          <a:ea typeface="+mn-ea"/>
          <a:cs typeface="+mn-cs"/>
        </a:defRPr>
      </a:lvl7pPr>
      <a:lvl8pPr marL="12911537">
        <a:defRPr>
          <a:latin typeface="+mn-lt"/>
          <a:ea typeface="+mn-ea"/>
          <a:cs typeface="+mn-cs"/>
        </a:defRPr>
      </a:lvl8pPr>
      <a:lvl9pPr marL="14756042">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2">
            <a:extLst>
              <a:ext uri="{FF2B5EF4-FFF2-40B4-BE49-F238E27FC236}">
                <a16:creationId xmlns:a16="http://schemas.microsoft.com/office/drawing/2014/main" id="{FEC4FB7E-4815-A1EE-151D-1291ACBD57F0}"/>
              </a:ext>
            </a:extLst>
          </p:cNvPr>
          <p:cNvPicPr/>
          <p:nvPr/>
        </p:nvPicPr>
        <p:blipFill>
          <a:blip r:embed="rId2" cstate="print"/>
          <a:stretch>
            <a:fillRect/>
          </a:stretch>
        </p:blipFill>
        <p:spPr>
          <a:xfrm rot="10800000">
            <a:off x="0" y="29621162"/>
            <a:ext cx="32399288" cy="13579474"/>
          </a:xfrm>
          <a:prstGeom prst="rect">
            <a:avLst/>
          </a:prstGeom>
        </p:spPr>
      </p:pic>
      <p:pic>
        <p:nvPicPr>
          <p:cNvPr id="5" name="Image 3">
            <a:extLst>
              <a:ext uri="{FF2B5EF4-FFF2-40B4-BE49-F238E27FC236}">
                <a16:creationId xmlns:a16="http://schemas.microsoft.com/office/drawing/2014/main" id="{D4FD65E6-189A-9A25-13DC-1B8BCEF0C939}"/>
              </a:ext>
            </a:extLst>
          </p:cNvPr>
          <p:cNvPicPr/>
          <p:nvPr/>
        </p:nvPicPr>
        <p:blipFill>
          <a:blip r:embed="rId3" cstate="print"/>
          <a:stretch>
            <a:fillRect/>
          </a:stretch>
        </p:blipFill>
        <p:spPr>
          <a:xfrm>
            <a:off x="12294235" y="1736042"/>
            <a:ext cx="7810818" cy="1666240"/>
          </a:xfrm>
          <a:prstGeom prst="rect">
            <a:avLst/>
          </a:prstGeom>
        </p:spPr>
      </p:pic>
      <p:sp>
        <p:nvSpPr>
          <p:cNvPr id="6" name="Textbox 4">
            <a:extLst>
              <a:ext uri="{FF2B5EF4-FFF2-40B4-BE49-F238E27FC236}">
                <a16:creationId xmlns:a16="http://schemas.microsoft.com/office/drawing/2014/main" id="{4E56695E-8FA5-2DFC-90D0-B5EBFA83B139}"/>
              </a:ext>
            </a:extLst>
          </p:cNvPr>
          <p:cNvSpPr txBox="1"/>
          <p:nvPr/>
        </p:nvSpPr>
        <p:spPr>
          <a:xfrm>
            <a:off x="11631295" y="3569113"/>
            <a:ext cx="9136698" cy="523240"/>
          </a:xfrm>
          <a:prstGeom prst="rect">
            <a:avLst/>
          </a:prstGeom>
        </p:spPr>
        <p:txBody>
          <a:bodyPr wrap="square" lIns="0" tIns="0" rIns="0" bIns="0" rtlCol="0">
            <a:noAutofit/>
          </a:bodyPr>
          <a:lstStyle/>
          <a:p>
            <a:pPr>
              <a:lnSpc>
                <a:spcPts val="1090"/>
              </a:lnSpc>
              <a:buNone/>
            </a:pPr>
            <a:r>
              <a:rPr lang="pt-PT" sz="2800" dirty="0">
                <a:effectLst/>
                <a:latin typeface="Arial Black" panose="020B0A04020102020204" pitchFamily="34" charset="0"/>
                <a:ea typeface="Calibri" panose="020F0502020204030204" pitchFamily="34" charset="0"/>
                <a:cs typeface="Times New Roman" panose="02020603050405020304" pitchFamily="18" charset="0"/>
              </a:rPr>
              <a:t>III</a:t>
            </a:r>
            <a:r>
              <a:rPr lang="pt-PT" sz="2800" spc="-15" dirty="0">
                <a:effectLst/>
                <a:latin typeface="Arial Black" panose="020B0A04020102020204" pitchFamily="34" charset="0"/>
                <a:ea typeface="Calibri" panose="020F0502020204030204" pitchFamily="34" charset="0"/>
                <a:cs typeface="Times New Roman" panose="02020603050405020304" pitchFamily="18" charset="0"/>
              </a:rPr>
              <a:t> </a:t>
            </a:r>
            <a:r>
              <a:rPr lang="pt-PT" sz="2800" dirty="0">
                <a:effectLst/>
                <a:latin typeface="Arial Black" panose="020B0A04020102020204" pitchFamily="34" charset="0"/>
                <a:ea typeface="Calibri" panose="020F0502020204030204" pitchFamily="34" charset="0"/>
                <a:cs typeface="Times New Roman" panose="02020603050405020304" pitchFamily="18" charset="0"/>
              </a:rPr>
              <a:t>SEMINÁRIO</a:t>
            </a:r>
            <a:r>
              <a:rPr lang="pt-PT" sz="2800" spc="-10" dirty="0">
                <a:effectLst/>
                <a:latin typeface="Arial Black" panose="020B0A04020102020204" pitchFamily="34" charset="0"/>
                <a:ea typeface="Calibri" panose="020F0502020204030204" pitchFamily="34" charset="0"/>
                <a:cs typeface="Times New Roman" panose="02020603050405020304" pitchFamily="18" charset="0"/>
              </a:rPr>
              <a:t> </a:t>
            </a:r>
            <a:r>
              <a:rPr lang="pt-PT" sz="2800" dirty="0">
                <a:effectLst/>
                <a:latin typeface="Arial Black" panose="020B0A04020102020204" pitchFamily="34" charset="0"/>
                <a:ea typeface="Calibri" panose="020F0502020204030204" pitchFamily="34" charset="0"/>
                <a:cs typeface="Times New Roman" panose="02020603050405020304" pitchFamily="18" charset="0"/>
              </a:rPr>
              <a:t>DE</a:t>
            </a:r>
            <a:r>
              <a:rPr lang="pt-PT" sz="2800" spc="-15" dirty="0">
                <a:effectLst/>
                <a:latin typeface="Arial Black" panose="020B0A04020102020204" pitchFamily="34" charset="0"/>
                <a:ea typeface="Calibri" panose="020F0502020204030204" pitchFamily="34" charset="0"/>
                <a:cs typeface="Times New Roman" panose="02020603050405020304" pitchFamily="18" charset="0"/>
              </a:rPr>
              <a:t> </a:t>
            </a:r>
            <a:r>
              <a:rPr lang="pt-PT" sz="2800" dirty="0">
                <a:effectLst/>
                <a:latin typeface="Arial Black" panose="020B0A04020102020204" pitchFamily="34" charset="0"/>
                <a:ea typeface="Calibri" panose="020F0502020204030204" pitchFamily="34" charset="0"/>
                <a:cs typeface="Times New Roman" panose="02020603050405020304" pitchFamily="18" charset="0"/>
              </a:rPr>
              <a:t>EXPERIÊNCIAS</a:t>
            </a:r>
            <a:r>
              <a:rPr lang="pt-PT" sz="2800" spc="-10" dirty="0">
                <a:effectLst/>
                <a:latin typeface="Arial Black" panose="020B0A04020102020204" pitchFamily="34" charset="0"/>
                <a:ea typeface="Calibri" panose="020F0502020204030204" pitchFamily="34" charset="0"/>
                <a:cs typeface="Times New Roman" panose="02020603050405020304" pitchFamily="18" charset="0"/>
              </a:rPr>
              <a:t> EXITOSAS</a:t>
            </a:r>
            <a:endParaRPr lang="pt-B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3414">
            <a:extLst>
              <a:ext uri="{FF2B5EF4-FFF2-40B4-BE49-F238E27FC236}">
                <a16:creationId xmlns:a16="http://schemas.microsoft.com/office/drawing/2014/main" id="{7D82207A-896A-6DA9-67DD-230DBA61D590}"/>
              </a:ext>
            </a:extLst>
          </p:cNvPr>
          <p:cNvSpPr txBox="1">
            <a:spLocks noChangeArrowheads="1"/>
          </p:cNvSpPr>
          <p:nvPr/>
        </p:nvSpPr>
        <p:spPr bwMode="auto">
          <a:xfrm>
            <a:off x="0" y="6197600"/>
            <a:ext cx="32399288" cy="2978150"/>
          </a:xfrm>
          <a:prstGeom prst="rect">
            <a:avLst/>
          </a:prstGeom>
          <a:noFill/>
          <a:ln w="9525">
            <a:noFill/>
            <a:miter lim="800000"/>
            <a:headEnd/>
            <a:tailEnd/>
          </a:ln>
        </p:spPr>
        <p:txBody>
          <a:bodyPr lIns="87711" tIns="43856" rIns="87711" bIns="43856">
            <a:spAutoFit/>
          </a:bodyPr>
          <a:lstStyle/>
          <a:p>
            <a:pPr algn="ctr" eaLnBrk="1" hangingPunct="1">
              <a:defRPr/>
            </a:pPr>
            <a:r>
              <a:rPr lang="pt-BR" sz="3937" b="1" dirty="0"/>
              <a:t>Fulana da Silva (Acadêmica do Curso de Sistemas de Informação da FAHESA/ITPAC)</a:t>
            </a:r>
          </a:p>
          <a:p>
            <a:pPr algn="ctr" eaLnBrk="1" hangingPunct="1">
              <a:defRPr/>
            </a:pPr>
            <a:r>
              <a:rPr lang="pt-BR" sz="3937" b="1" dirty="0"/>
              <a:t>Fulano da Silva (Orientador)</a:t>
            </a:r>
          </a:p>
          <a:p>
            <a:pPr algn="ctr" eaLnBrk="1" hangingPunct="1">
              <a:defRPr/>
            </a:pPr>
            <a:r>
              <a:rPr lang="pt-BR" sz="3937" b="1" dirty="0"/>
              <a:t>Email: fulano@gmail.com, fulana@gmail.com </a:t>
            </a:r>
          </a:p>
          <a:p>
            <a:pPr algn="ctr" eaLnBrk="1" hangingPunct="1">
              <a:defRPr/>
            </a:pPr>
            <a:r>
              <a:rPr lang="pt-BR" sz="3373" b="1" dirty="0">
                <a:solidFill>
                  <a:schemeClr val="bg2">
                    <a:lumMod val="75000"/>
                  </a:schemeClr>
                </a:solidFill>
              </a:rPr>
              <a:t> </a:t>
            </a:r>
          </a:p>
          <a:p>
            <a:pPr algn="ctr" eaLnBrk="1" hangingPunct="1">
              <a:defRPr/>
            </a:pPr>
            <a:r>
              <a:rPr lang="pt-BR" sz="3599" dirty="0">
                <a:solidFill>
                  <a:srgbClr val="FF0000"/>
                </a:solidFill>
              </a:rPr>
              <a:t>[Fonte Arial, Maiúsculo e Minúsculo, Cor preta, Centralizado. Deverá conter no máximo 5 autores]</a:t>
            </a:r>
          </a:p>
        </p:txBody>
      </p:sp>
      <p:sp>
        <p:nvSpPr>
          <p:cNvPr id="9" name="Text Box 3674">
            <a:extLst>
              <a:ext uri="{FF2B5EF4-FFF2-40B4-BE49-F238E27FC236}">
                <a16:creationId xmlns:a16="http://schemas.microsoft.com/office/drawing/2014/main" id="{1391575C-1B6B-92CB-0097-49434324E88D}"/>
              </a:ext>
            </a:extLst>
          </p:cNvPr>
          <p:cNvSpPr txBox="1">
            <a:spLocks noChangeArrowheads="1"/>
          </p:cNvSpPr>
          <p:nvPr/>
        </p:nvSpPr>
        <p:spPr bwMode="auto">
          <a:xfrm>
            <a:off x="10260013" y="11647488"/>
            <a:ext cx="2667000" cy="479425"/>
          </a:xfrm>
          <a:prstGeom prst="rect">
            <a:avLst/>
          </a:prstGeom>
          <a:noFill/>
          <a:ln>
            <a:noFill/>
          </a:ln>
        </p:spPr>
        <p:txBody>
          <a:bodyPr lIns="97707" tIns="48854" rIns="97707" bIns="48854">
            <a:spAutoFit/>
          </a:bodyPr>
          <a:lstStyle>
            <a:lvl1pPr defTabSz="868363">
              <a:defRPr sz="2100">
                <a:solidFill>
                  <a:schemeClr val="tx1"/>
                </a:solidFill>
                <a:latin typeface="tahoma, verdana, arial" charset="0"/>
                <a:cs typeface="Times New Roman" panose="02020603050405020304" pitchFamily="18" charset="0"/>
              </a:defRPr>
            </a:lvl1pPr>
            <a:lvl2pPr marL="742950" indent="-285750" defTabSz="868363">
              <a:defRPr sz="2100">
                <a:solidFill>
                  <a:schemeClr val="tx1"/>
                </a:solidFill>
                <a:latin typeface="tahoma, verdana, arial" charset="0"/>
                <a:cs typeface="Times New Roman" panose="02020603050405020304" pitchFamily="18" charset="0"/>
              </a:defRPr>
            </a:lvl2pPr>
            <a:lvl3pPr marL="1143000" indent="-228600" defTabSz="868363">
              <a:defRPr sz="2100">
                <a:solidFill>
                  <a:schemeClr val="tx1"/>
                </a:solidFill>
                <a:latin typeface="tahoma, verdana, arial" charset="0"/>
                <a:cs typeface="Times New Roman" panose="02020603050405020304" pitchFamily="18" charset="0"/>
              </a:defRPr>
            </a:lvl3pPr>
            <a:lvl4pPr marL="1600200" indent="-228600" defTabSz="868363">
              <a:defRPr sz="2100">
                <a:solidFill>
                  <a:schemeClr val="tx1"/>
                </a:solidFill>
                <a:latin typeface="tahoma, verdana, arial" charset="0"/>
                <a:cs typeface="Times New Roman" panose="02020603050405020304" pitchFamily="18" charset="0"/>
              </a:defRPr>
            </a:lvl4pPr>
            <a:lvl5pPr marL="2057400" indent="-228600" defTabSz="868363">
              <a:defRPr sz="2100">
                <a:solidFill>
                  <a:schemeClr val="tx1"/>
                </a:solidFill>
                <a:latin typeface="tahoma, verdana, arial" charset="0"/>
                <a:cs typeface="Times New Roman" panose="02020603050405020304" pitchFamily="18" charset="0"/>
              </a:defRPr>
            </a:lvl5pPr>
            <a:lvl6pPr marL="2514600" indent="-228600" defTabSz="868363"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868363"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868363"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868363"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ctr" eaLnBrk="1" hangingPunct="1">
              <a:spcBef>
                <a:spcPct val="50000"/>
              </a:spcBef>
              <a:defRPr/>
            </a:pPr>
            <a:endParaRPr lang="pt-BR" altLang="pt-BR" sz="2475"/>
          </a:p>
        </p:txBody>
      </p:sp>
      <p:sp>
        <p:nvSpPr>
          <p:cNvPr id="10" name="CaixaDeTexto 20">
            <a:extLst>
              <a:ext uri="{FF2B5EF4-FFF2-40B4-BE49-F238E27FC236}">
                <a16:creationId xmlns:a16="http://schemas.microsoft.com/office/drawing/2014/main" id="{62B8D423-832E-F752-B744-E4A4BB460C8B}"/>
              </a:ext>
            </a:extLst>
          </p:cNvPr>
          <p:cNvSpPr txBox="1">
            <a:spLocks noChangeArrowheads="1"/>
          </p:cNvSpPr>
          <p:nvPr/>
        </p:nvSpPr>
        <p:spPr bwMode="auto">
          <a:xfrm>
            <a:off x="16132175" y="11196638"/>
            <a:ext cx="8504238" cy="595312"/>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3262"/>
              <a:t>   </a:t>
            </a:r>
          </a:p>
        </p:txBody>
      </p:sp>
      <p:sp>
        <p:nvSpPr>
          <p:cNvPr id="11" name="CaixaDeTexto 53">
            <a:extLst>
              <a:ext uri="{FF2B5EF4-FFF2-40B4-BE49-F238E27FC236}">
                <a16:creationId xmlns:a16="http://schemas.microsoft.com/office/drawing/2014/main" id="{1E77D6F1-3B34-6897-BEE2-A22A34A91701}"/>
              </a:ext>
            </a:extLst>
          </p:cNvPr>
          <p:cNvSpPr txBox="1">
            <a:spLocks noChangeArrowheads="1"/>
          </p:cNvSpPr>
          <p:nvPr/>
        </p:nvSpPr>
        <p:spPr bwMode="auto">
          <a:xfrm>
            <a:off x="15928975" y="33861375"/>
            <a:ext cx="15120938" cy="525463"/>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2812"/>
              <a:t> </a:t>
            </a:r>
          </a:p>
        </p:txBody>
      </p:sp>
      <p:sp>
        <p:nvSpPr>
          <p:cNvPr id="12" name="Retângulo 11">
            <a:extLst>
              <a:ext uri="{FF2B5EF4-FFF2-40B4-BE49-F238E27FC236}">
                <a16:creationId xmlns:a16="http://schemas.microsoft.com/office/drawing/2014/main" id="{33706D4A-8FCA-A04C-3D6C-2E1C753A1EFE}"/>
              </a:ext>
            </a:extLst>
          </p:cNvPr>
          <p:cNvSpPr>
            <a:spLocks noChangeArrowheads="1"/>
          </p:cNvSpPr>
          <p:nvPr/>
        </p:nvSpPr>
        <p:spPr bwMode="auto">
          <a:xfrm>
            <a:off x="0" y="3770313"/>
            <a:ext cx="32399288" cy="2135187"/>
          </a:xfrm>
          <a:prstGeom prst="rect">
            <a:avLst/>
          </a:prstGeom>
          <a:noFill/>
          <a:ln w="9525">
            <a:noFill/>
            <a:miter lim="800000"/>
            <a:headEnd/>
            <a:tailEnd/>
          </a:ln>
        </p:spPr>
        <p:txBody>
          <a:bodyPr lIns="92333" tIns="46167" rIns="92333" bIns="46167">
            <a:spAutoFit/>
          </a:bodyPr>
          <a:lstStyle/>
          <a:p>
            <a:pPr algn="ctr" eaLnBrk="1" hangingPunct="1">
              <a:defRPr/>
            </a:pPr>
            <a:r>
              <a:rPr lang="pt-BR" sz="9672" b="1" dirty="0">
                <a:solidFill>
                  <a:srgbClr val="225B85"/>
                </a:solidFill>
                <a:effectLst>
                  <a:outerShdw blurRad="38100" dist="38100" dir="2700000" algn="tl">
                    <a:srgbClr val="C0C0C0"/>
                  </a:outerShdw>
                </a:effectLst>
                <a:latin typeface="Arial" pitchFamily="34" charset="0"/>
                <a:cs typeface="Arial" pitchFamily="34" charset="0"/>
              </a:rPr>
              <a:t>TÍTULO DO TRABALHO</a:t>
            </a:r>
          </a:p>
          <a:p>
            <a:pPr algn="ctr" eaLnBrk="1" hangingPunct="1">
              <a:defRPr/>
            </a:pPr>
            <a:endParaRPr lang="pt-BR" sz="3599" dirty="0">
              <a:solidFill>
                <a:srgbClr val="FF0000"/>
              </a:solidFill>
              <a:latin typeface="Arial" pitchFamily="34" charset="0"/>
              <a:cs typeface="Arial" pitchFamily="34" charset="0"/>
            </a:endParaRPr>
          </a:p>
        </p:txBody>
      </p:sp>
      <p:sp>
        <p:nvSpPr>
          <p:cNvPr id="13" name="Text Box 32">
            <a:extLst>
              <a:ext uri="{FF2B5EF4-FFF2-40B4-BE49-F238E27FC236}">
                <a16:creationId xmlns:a16="http://schemas.microsoft.com/office/drawing/2014/main" id="{1DD96A80-3DCA-7917-5D08-D6B06298A991}"/>
              </a:ext>
            </a:extLst>
          </p:cNvPr>
          <p:cNvSpPr txBox="1">
            <a:spLocks noChangeArrowheads="1"/>
          </p:cNvSpPr>
          <p:nvPr/>
        </p:nvSpPr>
        <p:spPr bwMode="auto">
          <a:xfrm>
            <a:off x="1216025" y="11463338"/>
            <a:ext cx="14416088" cy="871537"/>
          </a:xfrm>
          <a:prstGeom prst="rect">
            <a:avLst/>
          </a:prstGeom>
          <a:noFill/>
          <a:ln>
            <a:noFill/>
          </a:ln>
        </p:spPr>
        <p:txBody>
          <a:bodyPr>
            <a:spAutoFit/>
          </a:bodyPr>
          <a:lstStyle>
            <a:lvl1pPr marL="400050" indent="-400050"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eaLnBrk="1" hangingPunct="1">
              <a:buFontTx/>
              <a:buAutoNum type="arabicPeriod"/>
              <a:defRPr/>
            </a:pPr>
            <a:r>
              <a:rPr lang="pt-BR" altLang="pt-BR" sz="5062" b="1">
                <a:latin typeface="Arial" panose="020B0604020202020204" pitchFamily="34" charset="0"/>
              </a:rPr>
              <a:t>INTRODUÇÃO</a:t>
            </a:r>
          </a:p>
        </p:txBody>
      </p:sp>
      <p:sp>
        <p:nvSpPr>
          <p:cNvPr id="14" name="Text Box 46">
            <a:extLst>
              <a:ext uri="{FF2B5EF4-FFF2-40B4-BE49-F238E27FC236}">
                <a16:creationId xmlns:a16="http://schemas.microsoft.com/office/drawing/2014/main" id="{ED28B301-2C57-2F48-B9FA-B83D48542F80}"/>
              </a:ext>
            </a:extLst>
          </p:cNvPr>
          <p:cNvSpPr txBox="1">
            <a:spLocks noChangeArrowheads="1"/>
          </p:cNvSpPr>
          <p:nvPr/>
        </p:nvSpPr>
        <p:spPr bwMode="auto">
          <a:xfrm>
            <a:off x="17413288" y="25555575"/>
            <a:ext cx="13284200" cy="871538"/>
          </a:xfrm>
          <a:prstGeom prst="rect">
            <a:avLst/>
          </a:prstGeom>
          <a:noFill/>
          <a:ln>
            <a:noFill/>
          </a:ln>
        </p:spPr>
        <p:txBody>
          <a:bodyPr>
            <a:spAutoFit/>
          </a:bodyPr>
          <a:lstStyle>
            <a:lvl1pPr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eaLnBrk="1" hangingPunct="1">
              <a:defRPr/>
            </a:pPr>
            <a:r>
              <a:rPr lang="pt-BR" altLang="pt-BR" sz="5062" b="1">
                <a:latin typeface="Arial" panose="020B0604020202020204" pitchFamily="34" charset="0"/>
              </a:rPr>
              <a:t>4. CONCLUSÃO</a:t>
            </a:r>
          </a:p>
        </p:txBody>
      </p:sp>
      <p:sp>
        <p:nvSpPr>
          <p:cNvPr id="15" name="Text Box 48">
            <a:extLst>
              <a:ext uri="{FF2B5EF4-FFF2-40B4-BE49-F238E27FC236}">
                <a16:creationId xmlns:a16="http://schemas.microsoft.com/office/drawing/2014/main" id="{5A55EC87-CD0C-46AF-5629-0F53DBC0764C}"/>
              </a:ext>
            </a:extLst>
          </p:cNvPr>
          <p:cNvSpPr txBox="1">
            <a:spLocks noChangeArrowheads="1"/>
          </p:cNvSpPr>
          <p:nvPr/>
        </p:nvSpPr>
        <p:spPr bwMode="auto">
          <a:xfrm>
            <a:off x="17495838" y="30091063"/>
            <a:ext cx="13041312" cy="871537"/>
          </a:xfrm>
          <a:prstGeom prst="rect">
            <a:avLst/>
          </a:prstGeom>
          <a:noFill/>
          <a:ln>
            <a:noFill/>
          </a:ln>
        </p:spPr>
        <p:txBody>
          <a:bodyPr>
            <a:spAutoFit/>
          </a:bodyPr>
          <a:lstStyle>
            <a:lvl1pPr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eaLnBrk="1" hangingPunct="1">
              <a:defRPr/>
            </a:pPr>
            <a:r>
              <a:rPr lang="pt-BR" altLang="pt-BR" sz="5062" b="1">
                <a:latin typeface="Arial" panose="020B0604020202020204" pitchFamily="34" charset="0"/>
              </a:rPr>
              <a:t>5. REFERÊNCIAS</a:t>
            </a:r>
          </a:p>
        </p:txBody>
      </p:sp>
      <p:sp>
        <p:nvSpPr>
          <p:cNvPr id="16" name="Rectangle 54">
            <a:extLst>
              <a:ext uri="{FF2B5EF4-FFF2-40B4-BE49-F238E27FC236}">
                <a16:creationId xmlns:a16="http://schemas.microsoft.com/office/drawing/2014/main" id="{B6CFF642-7098-6AA4-01F5-F7F30F42A96E}"/>
              </a:ext>
            </a:extLst>
          </p:cNvPr>
          <p:cNvSpPr>
            <a:spLocks noChangeArrowheads="1"/>
          </p:cNvSpPr>
          <p:nvPr/>
        </p:nvSpPr>
        <p:spPr bwMode="auto">
          <a:xfrm>
            <a:off x="1701800" y="29878338"/>
            <a:ext cx="14174788" cy="1651000"/>
          </a:xfrm>
          <a:prstGeom prst="rect">
            <a:avLst/>
          </a:prstGeom>
          <a:noFill/>
          <a:ln>
            <a:noFill/>
          </a:ln>
        </p:spPr>
        <p:txBody>
          <a:bodyPr>
            <a:spAutoFit/>
          </a:bodyPr>
          <a:lstStyle>
            <a:lvl1pPr defTabSz="619125">
              <a:defRPr sz="2100">
                <a:solidFill>
                  <a:schemeClr val="tx1"/>
                </a:solidFill>
                <a:latin typeface="tahoma, verdana, arial" charset="0"/>
                <a:cs typeface="Times New Roman" panose="02020603050405020304" pitchFamily="18" charset="0"/>
              </a:defRPr>
            </a:lvl1pPr>
            <a:lvl2pPr marL="742950" indent="-285750" defTabSz="619125">
              <a:defRPr sz="2100">
                <a:solidFill>
                  <a:schemeClr val="tx1"/>
                </a:solidFill>
                <a:latin typeface="tahoma, verdana, arial" charset="0"/>
                <a:cs typeface="Times New Roman" panose="02020603050405020304" pitchFamily="18" charset="0"/>
              </a:defRPr>
            </a:lvl2pPr>
            <a:lvl3pPr marL="1143000" indent="-228600" defTabSz="619125">
              <a:defRPr sz="2100">
                <a:solidFill>
                  <a:schemeClr val="tx1"/>
                </a:solidFill>
                <a:latin typeface="tahoma, verdana, arial" charset="0"/>
                <a:cs typeface="Times New Roman" panose="02020603050405020304" pitchFamily="18" charset="0"/>
              </a:defRPr>
            </a:lvl3pPr>
            <a:lvl4pPr marL="1600200" indent="-228600" defTabSz="619125">
              <a:defRPr sz="2100">
                <a:solidFill>
                  <a:schemeClr val="tx1"/>
                </a:solidFill>
                <a:latin typeface="tahoma, verdana, arial" charset="0"/>
                <a:cs typeface="Times New Roman" panose="02020603050405020304" pitchFamily="18" charset="0"/>
              </a:defRPr>
            </a:lvl4pPr>
            <a:lvl5pPr marL="2057400" indent="-228600" defTabSz="619125">
              <a:defRPr sz="2100">
                <a:solidFill>
                  <a:schemeClr val="tx1"/>
                </a:solidFill>
                <a:latin typeface="tahoma, verdana, arial" charset="0"/>
                <a:cs typeface="Times New Roman" panose="02020603050405020304" pitchFamily="18" charset="0"/>
              </a:defRPr>
            </a:lvl5pPr>
            <a:lvl6pPr marL="25146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619125"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eaLnBrk="1" hangingPunct="1">
              <a:defRPr/>
            </a:pPr>
            <a:r>
              <a:rPr lang="pt-BR" altLang="pt-BR" sz="5062" b="1"/>
              <a:t>3. RESULTADOS E DISCUSSÃO</a:t>
            </a:r>
            <a:endParaRPr lang="pt-BR" altLang="pt-BR" sz="3373" b="1">
              <a:solidFill>
                <a:schemeClr val="bg2"/>
              </a:solidFill>
            </a:endParaRPr>
          </a:p>
          <a:p>
            <a:pPr eaLnBrk="1" hangingPunct="1">
              <a:spcBef>
                <a:spcPct val="50000"/>
              </a:spcBef>
              <a:defRPr/>
            </a:pPr>
            <a:endParaRPr lang="pt-BR" altLang="pt-BR" sz="3373" b="1">
              <a:latin typeface="Arial" panose="020B0604020202020204" pitchFamily="34" charset="0"/>
            </a:endParaRPr>
          </a:p>
        </p:txBody>
      </p:sp>
      <p:sp>
        <p:nvSpPr>
          <p:cNvPr id="17" name="Text Box 23">
            <a:extLst>
              <a:ext uri="{FF2B5EF4-FFF2-40B4-BE49-F238E27FC236}">
                <a16:creationId xmlns:a16="http://schemas.microsoft.com/office/drawing/2014/main" id="{B8E5A389-6FE2-223C-DD98-6E0CA199FFE0}"/>
              </a:ext>
            </a:extLst>
          </p:cNvPr>
          <p:cNvSpPr txBox="1">
            <a:spLocks noChangeArrowheads="1"/>
          </p:cNvSpPr>
          <p:nvPr/>
        </p:nvSpPr>
        <p:spPr bwMode="auto">
          <a:xfrm>
            <a:off x="1458913" y="12869863"/>
            <a:ext cx="14255750" cy="9509125"/>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3373"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it-IT" altLang="pt-BR" sz="4499" dirty="0">
                <a:latin typeface="Arial" panose="020B0604020202020204" pitchFamily="34" charset="0"/>
                <a:ea typeface="Times New Roman" panose="02020603050405020304" pitchFamily="18" charset="0"/>
                <a:cs typeface="Arial" panose="020B0604020202020204" pitchFamily="34" charset="0"/>
              </a:rPr>
              <a:t> </a:t>
            </a:r>
            <a:r>
              <a:rPr lang="it-IT" altLang="pt-BR" sz="4049" dirty="0">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Kasd vero et consetetur placerat sanctus voluptua. Eros magna sadipscing tation eirmod qui. Amet et magna lorem est. Rebum ad elit in ipsum mazim ut illum. Lorem est soluta. Stet feugait ea elit nonumy ipsum. Dolor sanctus nonumy ipsum lorem. Adipiscing tempor facilisis takimata dolore labore. Gubergren autem magna labore dolore diam. Erat dolore at diam facer quis iriure. Sed gubergren aliquyam volutpat gubergren at praesent. </a:t>
            </a:r>
            <a:endParaRPr lang="pt-BR" altLang="pt-BR" sz="2362" dirty="0">
              <a:ea typeface="Times New Roman" panose="02020603050405020304" pitchFamily="18" charset="0"/>
              <a:cs typeface="Arial" panose="020B0604020202020204" pitchFamily="34" charset="0"/>
            </a:endParaRPr>
          </a:p>
        </p:txBody>
      </p:sp>
      <p:sp>
        <p:nvSpPr>
          <p:cNvPr id="18" name="Text Box 21">
            <a:extLst>
              <a:ext uri="{FF2B5EF4-FFF2-40B4-BE49-F238E27FC236}">
                <a16:creationId xmlns:a16="http://schemas.microsoft.com/office/drawing/2014/main" id="{B5CEC7C8-01A5-DDB2-AF14-1550156EEDC2}"/>
              </a:ext>
            </a:extLst>
          </p:cNvPr>
          <p:cNvSpPr txBox="1">
            <a:spLocks noChangeArrowheads="1"/>
          </p:cNvSpPr>
          <p:nvPr/>
        </p:nvSpPr>
        <p:spPr bwMode="auto">
          <a:xfrm>
            <a:off x="1539875" y="23671213"/>
            <a:ext cx="14092238" cy="6289675"/>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3373">
                <a:latin typeface="Arial" panose="020B0604020202020204" pitchFamily="34" charset="0"/>
              </a:rPr>
              <a:t>	</a:t>
            </a:r>
          </a:p>
          <a:p>
            <a:pPr algn="just" eaLnBrk="1" hangingPunct="1">
              <a:defRPr/>
            </a:pPr>
            <a:r>
              <a:rPr lang="pt-BR" altLang="pt-BR" sz="3373">
                <a:latin typeface="Arial" panose="020B0604020202020204" pitchFamily="34" charset="0"/>
                <a:cs typeface="Arial" panose="020B0604020202020204" pitchFamily="34" charset="0"/>
              </a:rPr>
              <a:t>	</a:t>
            </a:r>
            <a:r>
              <a:rPr lang="it-IT" altLang="pt-BR" sz="4499">
                <a:latin typeface="Arial" panose="020B0604020202020204" pitchFamily="34" charset="0"/>
                <a:ea typeface="Times New Roman" panose="02020603050405020304" pitchFamily="18" charset="0"/>
                <a:cs typeface="Arial" panose="020B0604020202020204" pitchFamily="34" charset="0"/>
              </a:rPr>
              <a:t> </a:t>
            </a:r>
            <a:r>
              <a:rPr lang="it-IT" altLang="pt-BR" sz="4049">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Eros magna sadipscing tation eirmod qui. Amet et magna lorem est.</a:t>
            </a:r>
            <a:endParaRPr lang="pt-BR" altLang="pt-BR" sz="4049">
              <a:ea typeface="Times New Roman" panose="02020603050405020304" pitchFamily="18" charset="0"/>
              <a:cs typeface="Arial" panose="020B0604020202020204" pitchFamily="34" charset="0"/>
            </a:endParaRPr>
          </a:p>
          <a:p>
            <a:pPr algn="just" eaLnBrk="1" hangingPunct="1">
              <a:defRPr/>
            </a:pPr>
            <a:endParaRPr lang="pt-BR" altLang="pt-BR" sz="4049">
              <a:ea typeface="Times New Roman" panose="02020603050405020304" pitchFamily="18" charset="0"/>
              <a:cs typeface="Arial" panose="020B0604020202020204" pitchFamily="34" charset="0"/>
            </a:endParaRPr>
          </a:p>
        </p:txBody>
      </p:sp>
      <p:pic>
        <p:nvPicPr>
          <p:cNvPr id="19" name="Picture 2235">
            <a:extLst>
              <a:ext uri="{FF2B5EF4-FFF2-40B4-BE49-F238E27FC236}">
                <a16:creationId xmlns:a16="http://schemas.microsoft.com/office/drawing/2014/main" id="{AB39C09B-58F1-19AC-C6F1-413BF3BC34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2763" y="37858700"/>
            <a:ext cx="13796962" cy="413861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0" name="Text Box 11">
            <a:extLst>
              <a:ext uri="{FF2B5EF4-FFF2-40B4-BE49-F238E27FC236}">
                <a16:creationId xmlns:a16="http://schemas.microsoft.com/office/drawing/2014/main" id="{BE4B9B6D-6343-A9C0-C322-4B6ABA4E8A62}"/>
              </a:ext>
            </a:extLst>
          </p:cNvPr>
          <p:cNvSpPr txBox="1">
            <a:spLocks noChangeArrowheads="1"/>
          </p:cNvSpPr>
          <p:nvPr/>
        </p:nvSpPr>
        <p:spPr bwMode="auto">
          <a:xfrm>
            <a:off x="1539875" y="22740938"/>
            <a:ext cx="16063913" cy="873125"/>
          </a:xfrm>
          <a:prstGeom prst="rect">
            <a:avLst/>
          </a:prstGeom>
          <a:noFill/>
          <a:ln>
            <a:noFill/>
          </a:ln>
        </p:spPr>
        <p:txBody>
          <a:bodyPr lIns="92333" tIns="46167" rIns="92333" bIns="46167">
            <a:spAutoFit/>
          </a:bodyPr>
          <a:lstStyle>
            <a:lvl1pPr defTabSz="820738">
              <a:defRPr sz="2100">
                <a:solidFill>
                  <a:schemeClr val="tx1"/>
                </a:solidFill>
                <a:latin typeface="tahoma, verdana, arial" charset="0"/>
                <a:cs typeface="Times New Roman" panose="02020603050405020304" pitchFamily="18" charset="0"/>
              </a:defRPr>
            </a:lvl1pPr>
            <a:lvl2pPr marL="742950" indent="-285750" defTabSz="820738">
              <a:defRPr sz="2100">
                <a:solidFill>
                  <a:schemeClr val="tx1"/>
                </a:solidFill>
                <a:latin typeface="tahoma, verdana, arial" charset="0"/>
                <a:cs typeface="Times New Roman" panose="02020603050405020304" pitchFamily="18" charset="0"/>
              </a:defRPr>
            </a:lvl2pPr>
            <a:lvl3pPr marL="1143000" indent="-228600" defTabSz="820738">
              <a:defRPr sz="2100">
                <a:solidFill>
                  <a:schemeClr val="tx1"/>
                </a:solidFill>
                <a:latin typeface="tahoma, verdana, arial" charset="0"/>
                <a:cs typeface="Times New Roman" panose="02020603050405020304" pitchFamily="18" charset="0"/>
              </a:defRPr>
            </a:lvl3pPr>
            <a:lvl4pPr marL="1600200" indent="-228600" defTabSz="820738">
              <a:defRPr sz="2100">
                <a:solidFill>
                  <a:schemeClr val="tx1"/>
                </a:solidFill>
                <a:latin typeface="tahoma, verdana, arial" charset="0"/>
                <a:cs typeface="Times New Roman" panose="02020603050405020304" pitchFamily="18" charset="0"/>
              </a:defRPr>
            </a:lvl4pPr>
            <a:lvl5pPr marL="2057400" indent="-228600" defTabSz="820738">
              <a:defRPr sz="2100">
                <a:solidFill>
                  <a:schemeClr val="tx1"/>
                </a:solidFill>
                <a:latin typeface="tahoma, verdana, arial" charset="0"/>
                <a:cs typeface="Times New Roman" panose="02020603050405020304" pitchFamily="18" charset="0"/>
              </a:defRPr>
            </a:lvl5pPr>
            <a:lvl6pPr marL="25146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eaLnBrk="1" hangingPunct="1">
              <a:spcBef>
                <a:spcPct val="50000"/>
              </a:spcBef>
              <a:defRPr/>
            </a:pPr>
            <a:r>
              <a:rPr lang="pt-BR" altLang="pt-BR" sz="5062" b="1">
                <a:solidFill>
                  <a:schemeClr val="tx2"/>
                </a:solidFill>
                <a:latin typeface="Arial" panose="020B0604020202020204" pitchFamily="34" charset="0"/>
              </a:rPr>
              <a:t>2. MATERIAIS E MÉTODOS</a:t>
            </a:r>
          </a:p>
        </p:txBody>
      </p:sp>
      <p:sp>
        <p:nvSpPr>
          <p:cNvPr id="21" name="Text Box 21">
            <a:extLst>
              <a:ext uri="{FF2B5EF4-FFF2-40B4-BE49-F238E27FC236}">
                <a16:creationId xmlns:a16="http://schemas.microsoft.com/office/drawing/2014/main" id="{A90F3759-B32E-556C-6A24-368AB22F3989}"/>
              </a:ext>
            </a:extLst>
          </p:cNvPr>
          <p:cNvSpPr txBox="1">
            <a:spLocks noChangeArrowheads="1"/>
          </p:cNvSpPr>
          <p:nvPr/>
        </p:nvSpPr>
        <p:spPr bwMode="auto">
          <a:xfrm>
            <a:off x="1782763" y="31145163"/>
            <a:ext cx="13849350" cy="7085012"/>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4049">
                <a:latin typeface="Arial" panose="020B0604020202020204" pitchFamily="34" charset="0"/>
              </a:rPr>
              <a:t>	</a:t>
            </a:r>
            <a:r>
              <a:rPr lang="it-IT" altLang="pt-BR" sz="4499">
                <a:latin typeface="Arial" panose="020B0604020202020204" pitchFamily="34" charset="0"/>
                <a:ea typeface="Times New Roman" panose="02020603050405020304" pitchFamily="18" charset="0"/>
                <a:cs typeface="Arial" panose="020B0604020202020204" pitchFamily="34" charset="0"/>
              </a:rPr>
              <a:t> </a:t>
            </a:r>
            <a:r>
              <a:rPr lang="it-IT" altLang="pt-BR" sz="4049">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a:t>
            </a:r>
          </a:p>
          <a:p>
            <a:pPr algn="just" eaLnBrk="1" hangingPunct="1">
              <a:defRPr/>
            </a:pPr>
            <a:r>
              <a:rPr lang="pt-BR" altLang="pt-BR" sz="4049">
                <a:latin typeface="Arial" panose="020B0604020202020204" pitchFamily="34" charset="0"/>
              </a:rPr>
              <a:t>	</a:t>
            </a:r>
            <a:r>
              <a:rPr lang="it-IT" altLang="pt-BR" sz="4499">
                <a:latin typeface="Arial" panose="020B0604020202020204" pitchFamily="34" charset="0"/>
              </a:rPr>
              <a:t> </a:t>
            </a:r>
            <a:r>
              <a:rPr lang="it-IT" altLang="pt-BR" sz="4049">
                <a:latin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a:t>
            </a:r>
            <a:endParaRPr lang="pt-BR" altLang="pt-BR" sz="4049"/>
          </a:p>
          <a:p>
            <a:pPr algn="just" eaLnBrk="1" hangingPunct="1">
              <a:defRPr/>
            </a:pPr>
            <a:endParaRPr lang="pt-BR" altLang="pt-BR" sz="4049"/>
          </a:p>
        </p:txBody>
      </p:sp>
      <p:sp>
        <p:nvSpPr>
          <p:cNvPr id="22" name="Text Box 2126">
            <a:extLst>
              <a:ext uri="{FF2B5EF4-FFF2-40B4-BE49-F238E27FC236}">
                <a16:creationId xmlns:a16="http://schemas.microsoft.com/office/drawing/2014/main" id="{5BB546D1-98FC-EA1B-B25A-0E1A028C1406}"/>
              </a:ext>
            </a:extLst>
          </p:cNvPr>
          <p:cNvSpPr txBox="1">
            <a:spLocks noChangeArrowheads="1"/>
          </p:cNvSpPr>
          <p:nvPr/>
        </p:nvSpPr>
        <p:spPr bwMode="auto">
          <a:xfrm>
            <a:off x="17091025" y="11463338"/>
            <a:ext cx="13446125" cy="646112"/>
          </a:xfrm>
          <a:prstGeom prst="rect">
            <a:avLst/>
          </a:prstGeom>
          <a:noFill/>
          <a:ln>
            <a:noFill/>
          </a:ln>
        </p:spPr>
        <p:txBody>
          <a:bodyPr>
            <a:spAutoFit/>
          </a:bodyPr>
          <a:lstStyle>
            <a:lvl1pPr defTabSz="820738">
              <a:defRPr sz="2100">
                <a:solidFill>
                  <a:schemeClr val="tx1"/>
                </a:solidFill>
                <a:latin typeface="tahoma, verdana, arial" charset="0"/>
                <a:cs typeface="Times New Roman" panose="02020603050405020304" pitchFamily="18" charset="0"/>
              </a:defRPr>
            </a:lvl1pPr>
            <a:lvl2pPr marL="742950" indent="-285750" defTabSz="820738">
              <a:defRPr sz="2100">
                <a:solidFill>
                  <a:schemeClr val="tx1"/>
                </a:solidFill>
                <a:latin typeface="tahoma, verdana, arial" charset="0"/>
                <a:cs typeface="Times New Roman" panose="02020603050405020304" pitchFamily="18" charset="0"/>
              </a:defRPr>
            </a:lvl2pPr>
            <a:lvl3pPr marL="1143000" indent="-228600" defTabSz="820738">
              <a:defRPr sz="2100">
                <a:solidFill>
                  <a:schemeClr val="tx1"/>
                </a:solidFill>
                <a:latin typeface="tahoma, verdana, arial" charset="0"/>
                <a:cs typeface="Times New Roman" panose="02020603050405020304" pitchFamily="18" charset="0"/>
              </a:defRPr>
            </a:lvl3pPr>
            <a:lvl4pPr marL="1600200" indent="-228600" defTabSz="820738">
              <a:defRPr sz="2100">
                <a:solidFill>
                  <a:schemeClr val="tx1"/>
                </a:solidFill>
                <a:latin typeface="tahoma, verdana, arial" charset="0"/>
                <a:cs typeface="Times New Roman" panose="02020603050405020304" pitchFamily="18" charset="0"/>
              </a:defRPr>
            </a:lvl4pPr>
            <a:lvl5pPr marL="2057400" indent="-228600" defTabSz="820738">
              <a:defRPr sz="2100">
                <a:solidFill>
                  <a:schemeClr val="tx1"/>
                </a:solidFill>
                <a:latin typeface="tahoma, verdana, arial" charset="0"/>
                <a:cs typeface="Times New Roman" panose="02020603050405020304" pitchFamily="18" charset="0"/>
              </a:defRPr>
            </a:lvl5pPr>
            <a:lvl6pPr marL="25146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defTabSz="820738"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ctr" eaLnBrk="1" hangingPunct="1">
              <a:spcBef>
                <a:spcPct val="50000"/>
              </a:spcBef>
              <a:buFont typeface="Wingdings" panose="05000000000000000000" pitchFamily="2" charset="2"/>
              <a:buNone/>
              <a:defRPr/>
            </a:pPr>
            <a:r>
              <a:rPr lang="pt-BR" altLang="pt-BR" sz="3599">
                <a:latin typeface="Arial" panose="020B0604020202020204" pitchFamily="34" charset="0"/>
                <a:cs typeface="Arial" panose="020B0604020202020204" pitchFamily="34" charset="0"/>
              </a:rPr>
              <a:t>TABELA 1.  </a:t>
            </a:r>
            <a:r>
              <a:rPr lang="pt-BR" altLang="pt-BR" sz="3599" b="1">
                <a:latin typeface="Arial" panose="020B0604020202020204" pitchFamily="34" charset="0"/>
                <a:cs typeface="Arial" panose="020B0604020202020204" pitchFamily="34" charset="0"/>
              </a:rPr>
              <a:t>TÍTULO</a:t>
            </a:r>
            <a:r>
              <a:rPr lang="pt-BR" altLang="pt-BR" sz="3599">
                <a:latin typeface="Arial" panose="020B0604020202020204" pitchFamily="34" charset="0"/>
                <a:cs typeface="Arial" panose="020B0604020202020204" pitchFamily="34" charset="0"/>
              </a:rPr>
              <a:t> E CABEÇALHO DA </a:t>
            </a:r>
            <a:r>
              <a:rPr lang="pt-BR" altLang="pt-BR" sz="3599" b="1">
                <a:latin typeface="Arial" panose="020B0604020202020204" pitchFamily="34" charset="0"/>
                <a:cs typeface="Arial" panose="020B0604020202020204" pitchFamily="34" charset="0"/>
              </a:rPr>
              <a:t>TABELA</a:t>
            </a:r>
            <a:endParaRPr lang="pt-BR" altLang="pt-BR" sz="3599">
              <a:latin typeface="Arial" panose="020B0604020202020204" pitchFamily="34" charset="0"/>
              <a:cs typeface="Arial" panose="020B0604020202020204" pitchFamily="34" charset="0"/>
            </a:endParaRPr>
          </a:p>
        </p:txBody>
      </p:sp>
      <p:sp>
        <p:nvSpPr>
          <p:cNvPr id="23" name="Text Box 2129">
            <a:extLst>
              <a:ext uri="{FF2B5EF4-FFF2-40B4-BE49-F238E27FC236}">
                <a16:creationId xmlns:a16="http://schemas.microsoft.com/office/drawing/2014/main" id="{452EF8ED-B3BA-B556-CD65-FA719BF3702D}"/>
              </a:ext>
            </a:extLst>
          </p:cNvPr>
          <p:cNvSpPr txBox="1">
            <a:spLocks noChangeArrowheads="1"/>
          </p:cNvSpPr>
          <p:nvPr/>
        </p:nvSpPr>
        <p:spPr bwMode="auto">
          <a:xfrm>
            <a:off x="17495838" y="31510288"/>
            <a:ext cx="13041312" cy="10687050"/>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4049">
                <a:latin typeface="Arial" panose="020B0604020202020204" pitchFamily="34" charset="0"/>
                <a:cs typeface="Arial" panose="020B0604020202020204" pitchFamily="34" charset="0"/>
              </a:rPr>
              <a:t>ASSOCIAÇÃO BRASILEIRA DE NORMAS TÉCNICAS. </a:t>
            </a:r>
            <a:r>
              <a:rPr lang="pt-BR" altLang="pt-BR" sz="4049" b="1">
                <a:latin typeface="Arial" panose="020B0604020202020204" pitchFamily="34" charset="0"/>
                <a:cs typeface="Arial" panose="020B0604020202020204" pitchFamily="34" charset="0"/>
              </a:rPr>
              <a:t>NBR 14724</a:t>
            </a:r>
            <a:r>
              <a:rPr lang="pt-BR" altLang="pt-BR" sz="4049">
                <a:latin typeface="Arial" panose="020B0604020202020204" pitchFamily="34" charset="0"/>
                <a:cs typeface="Arial" panose="020B0604020202020204" pitchFamily="34" charset="0"/>
              </a:rPr>
              <a:t>: Informação e Documentação - Trabalhos acadêmicos - Apresentação. Rio de Janeiro: ABNT, 2001.</a:t>
            </a:r>
          </a:p>
          <a:p>
            <a:pPr algn="just" eaLnBrk="1" hangingPunct="1">
              <a:defRPr/>
            </a:pPr>
            <a:endParaRPr lang="pt-BR" altLang="pt-BR" sz="4049">
              <a:latin typeface="Arial" panose="020B0604020202020204" pitchFamily="34" charset="0"/>
              <a:cs typeface="Arial" panose="020B0604020202020204" pitchFamily="34" charset="0"/>
            </a:endParaRPr>
          </a:p>
          <a:p>
            <a:pPr algn="just" eaLnBrk="1" hangingPunct="1">
              <a:defRPr/>
            </a:pPr>
            <a:r>
              <a:rPr lang="pt-BR" altLang="pt-BR" sz="4049">
                <a:latin typeface="Arial" panose="020B0604020202020204" pitchFamily="34" charset="0"/>
                <a:cs typeface="Arial" panose="020B0604020202020204" pitchFamily="34" charset="0"/>
              </a:rPr>
              <a:t>ASSOCIAÇÃO BRASILEIRA DE NORMAS TÉCNICAS. </a:t>
            </a:r>
            <a:r>
              <a:rPr lang="pt-BR" altLang="pt-BR" sz="4049" b="1">
                <a:latin typeface="Arial" panose="020B0604020202020204" pitchFamily="34" charset="0"/>
                <a:cs typeface="Arial" panose="020B0604020202020204" pitchFamily="34" charset="0"/>
              </a:rPr>
              <a:t>NBR 18457</a:t>
            </a:r>
            <a:r>
              <a:rPr lang="pt-BR" altLang="pt-BR" sz="4049">
                <a:latin typeface="Arial" panose="020B0604020202020204" pitchFamily="34" charset="0"/>
                <a:cs typeface="Arial" panose="020B0604020202020204" pitchFamily="34" charset="0"/>
              </a:rPr>
              <a:t>: Informação e Documentação - Trabalhos acadêmicos - Apresentação. Rio de Janeiro: ABNT, 2010.</a:t>
            </a:r>
          </a:p>
          <a:p>
            <a:pPr algn="just" eaLnBrk="1" hangingPunct="1">
              <a:defRPr/>
            </a:pPr>
            <a:endParaRPr lang="en-US" altLang="pt-BR" sz="4049">
              <a:latin typeface="Arial" panose="020B0604020202020204" pitchFamily="34" charset="0"/>
              <a:cs typeface="Arial" panose="020B0604020202020204" pitchFamily="34" charset="0"/>
            </a:endParaRPr>
          </a:p>
          <a:p>
            <a:pPr algn="just" eaLnBrk="1" hangingPunct="1">
              <a:defRPr/>
            </a:pPr>
            <a:r>
              <a:rPr lang="pt-BR" altLang="pt-BR" sz="4049">
                <a:latin typeface="Arial" panose="020B0604020202020204" pitchFamily="34" charset="0"/>
                <a:cs typeface="Arial" panose="020B0604020202020204" pitchFamily="34" charset="0"/>
              </a:rPr>
              <a:t>ASSOCIAÇÃO BRASILEIRA DE NORMAS TÉCNICAS. </a:t>
            </a:r>
            <a:r>
              <a:rPr lang="pt-BR" altLang="pt-BR" sz="4049" b="1">
                <a:latin typeface="Arial" panose="020B0604020202020204" pitchFamily="34" charset="0"/>
                <a:cs typeface="Arial" panose="020B0604020202020204" pitchFamily="34" charset="0"/>
              </a:rPr>
              <a:t>NBR 17596</a:t>
            </a:r>
            <a:r>
              <a:rPr lang="pt-BR" altLang="pt-BR" sz="4049">
                <a:latin typeface="Arial" panose="020B0604020202020204" pitchFamily="34" charset="0"/>
                <a:cs typeface="Arial" panose="020B0604020202020204" pitchFamily="34" charset="0"/>
              </a:rPr>
              <a:t>: Informação e Documentação - Trabalhos acadêmicos - Apresentação. Rio de Janeiro: ABNT, 2015.</a:t>
            </a:r>
          </a:p>
          <a:p>
            <a:pPr algn="just" eaLnBrk="1" hangingPunct="1">
              <a:defRPr/>
            </a:pPr>
            <a:endParaRPr lang="en-US" altLang="pt-BR" sz="4049">
              <a:latin typeface="Arial" panose="020B0604020202020204" pitchFamily="34" charset="0"/>
              <a:cs typeface="Arial" panose="020B0604020202020204" pitchFamily="34" charset="0"/>
            </a:endParaRPr>
          </a:p>
          <a:p>
            <a:pPr algn="just" eaLnBrk="1" hangingPunct="1">
              <a:defRPr/>
            </a:pPr>
            <a:r>
              <a:rPr lang="pt-BR" altLang="pt-BR" sz="4049">
                <a:latin typeface="Arial" panose="020B0604020202020204" pitchFamily="34" charset="0"/>
                <a:cs typeface="Arial" panose="020B0604020202020204" pitchFamily="34" charset="0"/>
              </a:rPr>
              <a:t>MORAES, L. S. </a:t>
            </a:r>
            <a:r>
              <a:rPr lang="pt-BR" altLang="pt-BR" sz="4049" b="1">
                <a:latin typeface="Arial" panose="020B0604020202020204" pitchFamily="34" charset="0"/>
                <a:cs typeface="Arial" panose="020B0604020202020204" pitchFamily="34" charset="0"/>
              </a:rPr>
              <a:t>Apresentação de Trabalhos Científicos</a:t>
            </a:r>
            <a:r>
              <a:rPr lang="pt-BR" altLang="pt-BR" sz="4049">
                <a:latin typeface="Arial" panose="020B0604020202020204" pitchFamily="34" charset="0"/>
                <a:cs typeface="Arial" panose="020B0604020202020204" pitchFamily="34" charset="0"/>
              </a:rPr>
              <a:t>. São Paulo: Edgard Blücher; 1990. 465 p.</a:t>
            </a:r>
            <a:endParaRPr lang="pt-BR" altLang="pt-BR" sz="2700">
              <a:solidFill>
                <a:srgbClr val="00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24" name="Text Box 2131">
            <a:extLst>
              <a:ext uri="{FF2B5EF4-FFF2-40B4-BE49-F238E27FC236}">
                <a16:creationId xmlns:a16="http://schemas.microsoft.com/office/drawing/2014/main" id="{E9A92150-6DD6-61FD-5925-E9627EEE3CA3}"/>
              </a:ext>
            </a:extLst>
          </p:cNvPr>
          <p:cNvSpPr txBox="1">
            <a:spLocks noChangeArrowheads="1"/>
          </p:cNvSpPr>
          <p:nvPr/>
        </p:nvSpPr>
        <p:spPr bwMode="auto">
          <a:xfrm>
            <a:off x="17252950" y="18832513"/>
            <a:ext cx="13444538" cy="6392862"/>
          </a:xfrm>
          <a:prstGeom prst="rect">
            <a:avLst/>
          </a:prstGeom>
          <a:noFill/>
          <a:ln>
            <a:noFill/>
          </a:ln>
        </p:spPr>
        <p:txBody>
          <a:bodyPr>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pt-BR" altLang="pt-BR" sz="4049" b="1">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it-IT" altLang="pt-BR" sz="4499">
                <a:latin typeface="Arial" panose="020B0604020202020204" pitchFamily="34" charset="0"/>
                <a:ea typeface="Times New Roman" panose="02020603050405020304" pitchFamily="18" charset="0"/>
                <a:cs typeface="Arial" panose="020B0604020202020204" pitchFamily="34" charset="0"/>
              </a:rPr>
              <a:t> </a:t>
            </a:r>
            <a:r>
              <a:rPr lang="it-IT" altLang="pt-BR" sz="4049">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Consequat erat et veniam ea. Sit clita in te et aliquyam sadipscing. Minim ullamcorper sit kasd. Blandit amet dolor augue justo accumsan dolor. Ut consetetur no accumsan amet ut. Diam et dolores feugiat voluptua. Kasd vero et consetetur placerat sanctus voluptua. Eros magna sadipscing tation eirmod qui. Amet et magna lorem est.</a:t>
            </a:r>
            <a:endParaRPr lang="pt-BR" altLang="pt-BR" sz="4049">
              <a:ea typeface="Times New Roman" panose="02020603050405020304" pitchFamily="18" charset="0"/>
              <a:cs typeface="Arial" panose="020B0604020202020204" pitchFamily="34" charset="0"/>
            </a:endParaRPr>
          </a:p>
        </p:txBody>
      </p:sp>
      <p:graphicFrame>
        <p:nvGraphicFramePr>
          <p:cNvPr id="25" name="Group 2233">
            <a:extLst>
              <a:ext uri="{FF2B5EF4-FFF2-40B4-BE49-F238E27FC236}">
                <a16:creationId xmlns:a16="http://schemas.microsoft.com/office/drawing/2014/main" id="{EBA59985-7C95-F731-ECAD-831F3BD11A15}"/>
              </a:ext>
            </a:extLst>
          </p:cNvPr>
          <p:cNvGraphicFramePr>
            <a:graphicFrameLocks noGrp="1"/>
          </p:cNvGraphicFramePr>
          <p:nvPr/>
        </p:nvGraphicFramePr>
        <p:xfrm>
          <a:off x="17252950" y="12563475"/>
          <a:ext cx="13285788" cy="4892675"/>
        </p:xfrm>
        <a:graphic>
          <a:graphicData uri="http://schemas.openxmlformats.org/drawingml/2006/table">
            <a:tbl>
              <a:tblPr/>
              <a:tblGrid>
                <a:gridCol w="5953204">
                  <a:extLst>
                    <a:ext uri="{9D8B030D-6E8A-4147-A177-3AD203B41FA5}">
                      <a16:colId xmlns:a16="http://schemas.microsoft.com/office/drawing/2014/main" val="20000"/>
                    </a:ext>
                  </a:extLst>
                </a:gridCol>
                <a:gridCol w="3577556">
                  <a:extLst>
                    <a:ext uri="{9D8B030D-6E8A-4147-A177-3AD203B41FA5}">
                      <a16:colId xmlns:a16="http://schemas.microsoft.com/office/drawing/2014/main" val="20001"/>
                    </a:ext>
                  </a:extLst>
                </a:gridCol>
                <a:gridCol w="3755028">
                  <a:extLst>
                    <a:ext uri="{9D8B030D-6E8A-4147-A177-3AD203B41FA5}">
                      <a16:colId xmlns:a16="http://schemas.microsoft.com/office/drawing/2014/main" val="20002"/>
                    </a:ext>
                  </a:extLst>
                </a:gridCol>
              </a:tblGrid>
              <a:tr h="82714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pt-BR" sz="2700" b="0" i="0" u="none" strike="noStrike" cap="none" normalizeH="0" baseline="0" dirty="0">
                          <a:ln>
                            <a:noFill/>
                          </a:ln>
                          <a:solidFill>
                            <a:schemeClr val="tx1"/>
                          </a:solidFill>
                          <a:effectLst/>
                          <a:latin typeface="Arial" pitchFamily="34" charset="0"/>
                          <a:cs typeface="Arial" pitchFamily="34" charset="0"/>
                        </a:rPr>
                        <a:t> </a:t>
                      </a:r>
                      <a:endParaRPr kumimoji="0" lang="pt-BR" sz="2700" b="0" i="0" u="none" strike="noStrike" cap="none" normalizeH="0" baseline="0" dirty="0">
                        <a:ln>
                          <a:noFill/>
                        </a:ln>
                        <a:solidFill>
                          <a:schemeClr val="tx1"/>
                        </a:solidFill>
                        <a:effectLst/>
                        <a:latin typeface="Arial" pitchFamily="34" charset="0"/>
                      </a:endParaRPr>
                    </a:p>
                  </a:txBody>
                  <a:tcPr marL="102862" marR="102862" marT="51419" marB="51419" anchor="b"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Arial" pitchFamily="34" charset="0"/>
                        </a:rPr>
                        <a:t>Lodo Biológico </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Arial" pitchFamily="34" charset="0"/>
                        </a:rPr>
                        <a:t>Finos de madeira</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b"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453480">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Arial" pitchFamily="34" charset="0"/>
                          <a:cs typeface="Arial" pitchFamily="34" charset="0"/>
                        </a:rPr>
                        <a:t>Umidade in natura (%)</a:t>
                      </a:r>
                      <a:endParaRPr kumimoji="0" lang="pt-BR" sz="40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cap="flat">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Arial" pitchFamily="34" charset="0"/>
                        </a:rPr>
                        <a:t>85</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Times New Roman" pitchFamily="18" charset="0"/>
                        </a:rPr>
                        <a:t>45</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1697831">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Arial" pitchFamily="34" charset="0"/>
                          <a:cs typeface="Arial" pitchFamily="34" charset="0"/>
                        </a:rPr>
                        <a:t>Poder Calorífico (kcal/kg) </a:t>
                      </a:r>
                      <a:endParaRPr kumimoji="0" lang="pt-BR" sz="40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Times New Roman" pitchFamily="18" charset="0"/>
                        </a:rPr>
                        <a:t>3991</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Times New Roman" pitchFamily="18" charset="0"/>
                        </a:rPr>
                        <a:t>4630</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914216">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0" lang="pt-BR" sz="4000" b="0" i="0" u="none" strike="noStrike" cap="none" normalizeH="0" baseline="0" dirty="0">
                          <a:ln>
                            <a:noFill/>
                          </a:ln>
                          <a:solidFill>
                            <a:schemeClr val="tx1"/>
                          </a:solidFill>
                          <a:effectLst/>
                          <a:latin typeface="Arial" pitchFamily="34" charset="0"/>
                          <a:cs typeface="Arial" pitchFamily="34" charset="0"/>
                        </a:rPr>
                        <a:t>Lignina (%)</a:t>
                      </a:r>
                      <a:endParaRPr kumimoji="0" lang="pt-BR" sz="40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cap="flat">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Arial" pitchFamily="34" charset="0"/>
                        </a:rPr>
                        <a:t>-</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pt-BR" sz="3600" b="0" i="0" u="none" strike="noStrike" cap="none" normalizeH="0" baseline="0" dirty="0">
                          <a:ln>
                            <a:noFill/>
                          </a:ln>
                          <a:solidFill>
                            <a:schemeClr val="tx1"/>
                          </a:solidFill>
                          <a:effectLst/>
                          <a:latin typeface="Arial" pitchFamily="34" charset="0"/>
                          <a:cs typeface="Arial" pitchFamily="34" charset="0"/>
                        </a:rPr>
                        <a:t>31,2</a:t>
                      </a:r>
                      <a:endParaRPr kumimoji="0" lang="pt-BR" sz="3600" b="0" i="0" u="none" strike="noStrike" cap="none" normalizeH="0" baseline="0" dirty="0">
                        <a:ln>
                          <a:noFill/>
                        </a:ln>
                        <a:solidFill>
                          <a:schemeClr val="tx1"/>
                        </a:solidFill>
                        <a:effectLst/>
                        <a:latin typeface="Arial" pitchFamily="34" charset="0"/>
                      </a:endParaRPr>
                    </a:p>
                  </a:txBody>
                  <a:tcPr marL="102862" marR="102862" marT="51419" marB="51419" anchor="ctr" horzOverflow="overflow">
                    <a:lnL>
                      <a:noFill/>
                    </a:lnL>
                    <a:lnR cap="flat">
                      <a:noFill/>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6" name="CaixaDeTexto 37">
            <a:extLst>
              <a:ext uri="{FF2B5EF4-FFF2-40B4-BE49-F238E27FC236}">
                <a16:creationId xmlns:a16="http://schemas.microsoft.com/office/drawing/2014/main" id="{7286BF82-EF2B-7FDC-7013-1F307CE779E6}"/>
              </a:ext>
            </a:extLst>
          </p:cNvPr>
          <p:cNvSpPr txBox="1">
            <a:spLocks noChangeArrowheads="1"/>
          </p:cNvSpPr>
          <p:nvPr/>
        </p:nvSpPr>
        <p:spPr bwMode="auto">
          <a:xfrm>
            <a:off x="17333913" y="26689050"/>
            <a:ext cx="13363575" cy="2932113"/>
          </a:xfrm>
          <a:prstGeom prst="rect">
            <a:avLst/>
          </a:prstGeom>
          <a:noFill/>
          <a:ln>
            <a:noFill/>
          </a:ln>
        </p:spPr>
        <p:txBody>
          <a:bodyPr lIns="92333" tIns="46167" rIns="92333" bIns="46167">
            <a:spAutoFit/>
          </a:bodyPr>
          <a:lstStyle>
            <a:lvl1pPr>
              <a:defRPr sz="2100">
                <a:solidFill>
                  <a:schemeClr val="tx1"/>
                </a:solidFill>
                <a:latin typeface="tahoma, verdana, arial" charset="0"/>
                <a:cs typeface="Times New Roman" panose="02020603050405020304" pitchFamily="18" charset="0"/>
              </a:defRPr>
            </a:lvl1pPr>
            <a:lvl2pPr marL="742950" indent="-285750">
              <a:defRPr sz="2100">
                <a:solidFill>
                  <a:schemeClr val="tx1"/>
                </a:solidFill>
                <a:latin typeface="tahoma, verdana, arial" charset="0"/>
                <a:cs typeface="Times New Roman" panose="02020603050405020304" pitchFamily="18" charset="0"/>
              </a:defRPr>
            </a:lvl2pPr>
            <a:lvl3pPr marL="1143000" indent="-228600">
              <a:defRPr sz="2100">
                <a:solidFill>
                  <a:schemeClr val="tx1"/>
                </a:solidFill>
                <a:latin typeface="tahoma, verdana, arial" charset="0"/>
                <a:cs typeface="Times New Roman" panose="02020603050405020304" pitchFamily="18" charset="0"/>
              </a:defRPr>
            </a:lvl3pPr>
            <a:lvl4pPr marL="1600200" indent="-228600">
              <a:defRPr sz="2100">
                <a:solidFill>
                  <a:schemeClr val="tx1"/>
                </a:solidFill>
                <a:latin typeface="tahoma, verdana, arial" charset="0"/>
                <a:cs typeface="Times New Roman" panose="02020603050405020304" pitchFamily="18" charset="0"/>
              </a:defRPr>
            </a:lvl4pPr>
            <a:lvl5pPr marL="2057400" indent="-228600">
              <a:defRPr sz="2100">
                <a:solidFill>
                  <a:schemeClr val="tx1"/>
                </a:solidFill>
                <a:latin typeface="tahoma, verdana, arial" charset="0"/>
                <a:cs typeface="Times New Roman" panose="02020603050405020304" pitchFamily="18" charset="0"/>
              </a:defRPr>
            </a:lvl5pPr>
            <a:lvl6pPr marL="25146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6pPr>
            <a:lvl7pPr marL="29718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7pPr>
            <a:lvl8pPr marL="34290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8pPr>
            <a:lvl9pPr marL="3886200" indent="-228600" eaLnBrk="0" fontAlgn="base" hangingPunct="0">
              <a:spcBef>
                <a:spcPct val="0"/>
              </a:spcBef>
              <a:spcAft>
                <a:spcPct val="0"/>
              </a:spcAft>
              <a:defRPr sz="2100">
                <a:solidFill>
                  <a:schemeClr val="tx1"/>
                </a:solidFill>
                <a:latin typeface="tahoma, verdana, arial" charset="0"/>
                <a:cs typeface="Times New Roman" panose="02020603050405020304" pitchFamily="18" charset="0"/>
              </a:defRPr>
            </a:lvl9pPr>
          </a:lstStyle>
          <a:p>
            <a:pPr algn="just" eaLnBrk="1" hangingPunct="1">
              <a:defRPr/>
            </a:pPr>
            <a:r>
              <a:rPr lang="it-IT" altLang="pt-BR" sz="4949">
                <a:latin typeface="Arial" panose="020B0604020202020204" pitchFamily="34" charset="0"/>
                <a:ea typeface="Times New Roman" panose="02020603050405020304" pitchFamily="18" charset="0"/>
                <a:cs typeface="Arial" panose="020B0604020202020204" pitchFamily="34" charset="0"/>
              </a:rPr>
              <a:t> </a:t>
            </a:r>
            <a:r>
              <a:rPr lang="it-IT" altLang="pt-BR" sz="4499">
                <a:latin typeface="Arial" panose="020B0604020202020204" pitchFamily="34" charset="0"/>
                <a:ea typeface="Times New Roman" panose="02020603050405020304" pitchFamily="18" charset="0"/>
                <a:cs typeface="Arial" panose="020B0604020202020204" pitchFamily="34" charset="0"/>
              </a:rPr>
              <a:t>Lorem ipsum dolor sit amet. Diam assum ut. Justo magna lorem amet et magna diam tempor. Wisi vero nisl option. Dolore assum molestie voluptua. Sit sea sadipscing labore duo. </a:t>
            </a:r>
            <a:endParaRPr lang="pt-BR" altLang="pt-BR" sz="3373">
              <a:latin typeface="Arial" panose="020B0604020202020204" pitchFamily="34" charset="0"/>
              <a:ea typeface="Times New Roman" panose="02020603050405020304" pitchFamily="18" charset="0"/>
              <a:cs typeface="Arial" panose="020B0604020202020204" pitchFamily="34" charset="0"/>
            </a:endParaRPr>
          </a:p>
        </p:txBody>
      </p:sp>
      <p:pic>
        <p:nvPicPr>
          <p:cNvPr id="4" name="Image 2">
            <a:extLst>
              <a:ext uri="{FF2B5EF4-FFF2-40B4-BE49-F238E27FC236}">
                <a16:creationId xmlns:a16="http://schemas.microsoft.com/office/drawing/2014/main" id="{4B1CDE0B-2BF3-FE1F-A56A-0846CAEFF918}"/>
              </a:ext>
            </a:extLst>
          </p:cNvPr>
          <p:cNvPicPr/>
          <p:nvPr/>
        </p:nvPicPr>
        <p:blipFill>
          <a:blip r:embed="rId2" cstate="print"/>
          <a:stretch>
            <a:fillRect/>
          </a:stretch>
        </p:blipFill>
        <p:spPr>
          <a:xfrm>
            <a:off x="0" y="0"/>
            <a:ext cx="32399288" cy="722312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TotalTime>
  <Words>691</Words>
  <Application>Microsoft Office PowerPoint</Application>
  <PresentationFormat>Personalizar</PresentationFormat>
  <Paragraphs>41</Paragraphs>
  <Slides>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Arial</vt:lpstr>
      <vt:lpstr>Arial Black</vt:lpstr>
      <vt:lpstr>Calibri</vt:lpstr>
      <vt:lpstr>Times New Roman</vt:lpstr>
      <vt:lpstr>Wingdings</vt:lpstr>
      <vt:lpstr>Office Theme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III SEMINÁRIO DE EXPERIÊNCIAS EXITOSA</dc:title>
  <dc:creator>Jhonata Andrade</dc:creator>
  <cp:keywords>DAG0di0IgWo,BACmZumgN_U,0</cp:keywords>
  <cp:lastModifiedBy>CCT-Desenvolvimento</cp:lastModifiedBy>
  <cp:revision>2</cp:revision>
  <dcterms:created xsi:type="dcterms:W3CDTF">2025-10-01T15:10:07Z</dcterms:created>
  <dcterms:modified xsi:type="dcterms:W3CDTF">2025-10-06T17:27:16Z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2025-10-01T00:00:00Z</vt:filetime>
  </property>
  <property fmtid="{D5CDD505-2E9C-101B-9397-08002B2CF9AE}" pid="3" name="Creator">
    <vt:lpwstr>Microsoft® Word 2016</vt:lpwstr>
  </property>
  <property fmtid="{D5CDD505-2E9C-101B-9397-08002B2CF9AE}" pid="4" name="LastSaved">
    <vt:filetime>2025-10-01T00:00:00Z</vt:filetime>
  </property>
  <property fmtid="{D5CDD505-2E9C-101B-9397-08002B2CF9AE}" pid="5" name="Producer">
    <vt:lpwstr>Microsoft® Word 2016</vt:lpwstr>
  </property>
</Properties>
</file>